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1" r:id="rId2"/>
    <p:sldMasterId id="2147483743" r:id="rId3"/>
  </p:sldMasterIdLst>
  <p:notesMasterIdLst>
    <p:notesMasterId r:id="rId17"/>
  </p:notesMasterIdLst>
  <p:handoutMasterIdLst>
    <p:handoutMasterId r:id="rId18"/>
  </p:handoutMasterIdLst>
  <p:sldIdLst>
    <p:sldId id="267" r:id="rId4"/>
    <p:sldId id="260" r:id="rId5"/>
    <p:sldId id="2007577297" r:id="rId6"/>
    <p:sldId id="2007577298" r:id="rId7"/>
    <p:sldId id="2007577299" r:id="rId8"/>
    <p:sldId id="2007577300" r:id="rId9"/>
    <p:sldId id="2007577301" r:id="rId10"/>
    <p:sldId id="308" r:id="rId11"/>
    <p:sldId id="2007577296" r:id="rId12"/>
    <p:sldId id="2007577302" r:id="rId13"/>
    <p:sldId id="2007577303" r:id="rId14"/>
    <p:sldId id="2007577304" r:id="rId15"/>
    <p:sldId id="438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2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E95"/>
    <a:srgbClr val="F46A49"/>
    <a:srgbClr val="B7DEE8"/>
    <a:srgbClr val="FAC090"/>
    <a:srgbClr val="EEECE1"/>
    <a:srgbClr val="FF9E00"/>
    <a:srgbClr val="E51577"/>
    <a:srgbClr val="F9BDD9"/>
    <a:srgbClr val="FFF1C3"/>
    <a:srgbClr val="5F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3" autoAdjust="0"/>
    <p:restoredTop sz="94660"/>
  </p:normalViewPr>
  <p:slideViewPr>
    <p:cSldViewPr>
      <p:cViewPr varScale="1">
        <p:scale>
          <a:sx n="145" d="100"/>
          <a:sy n="145" d="100"/>
        </p:scale>
        <p:origin x="888" y="184"/>
      </p:cViewPr>
      <p:guideLst>
        <p:guide orient="horz" pos="1665"/>
        <p:guide pos="30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960"/>
        <p:guide pos="22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7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45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6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27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54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16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99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3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2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0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15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4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1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62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5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17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7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4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2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4772-76C9-4DA7-8936-ABE9459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EF936-581D-4BBC-BA58-A200FA5F2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8D6C-B8E8-4D2A-98B6-8A556388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86A59-7510-4C74-808F-1AE65210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52CA7-3F30-4FFD-8D58-057CA8CD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85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710B-06B6-486A-ABFE-F8B0160B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5664-6E4F-4515-BD59-D6F5CD501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F4CDF-830B-41A7-83CF-10CA57C1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4AAE8-1951-4897-9AC1-F7E8C3EC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16507-5592-43EA-8FBC-63D706AD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6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73A8-47C5-4A64-8D92-46C60B9D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B61C0-7BF0-44E2-82D4-F0202A53D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33014-EBA0-49E8-8D2E-D486294C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B361-03D3-4F4B-B0BD-B815C909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DA6F-C15C-4B97-8593-07BAB560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9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197C-9F96-46B5-8219-F9604A14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C7E7-BBA6-4569-A297-1F6560B87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A76C8-1DE0-43EB-826A-DA644E79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2FAD2-4CE9-41CF-85C7-4143ABBB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F252E-031C-48BD-9B05-E588D1B5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510D4-382F-4AEB-A695-49344E9A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2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6026-BF8E-4892-AAF4-F5BFB07F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CA8A-5BE3-4BE9-B84F-7369AFD3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6F08A-0F6B-488C-BB5C-59C810EB6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26B9C-EFC2-460F-808A-003254E67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FB2-3C7F-4EE5-8CE1-19D195A40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A8A88-038D-4684-A1FC-45AC82BC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6AEBD-8E21-489E-B3FB-5722DB89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14996-CCF8-461E-82C0-A910DE65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4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691A-2DB5-490D-846B-C20BC504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3327E-143F-487A-8753-FE5ADDD5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93907-A0DF-4882-9BDF-CA0CE50B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74C10-53C0-4C4F-B1A4-6AB52140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20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1B2E9-D56A-4826-89E9-7DE42206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BC49F-00D9-4393-A223-0B0DB0B7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3AE1E-B51C-4EFD-8D3D-72057C15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9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2" y="544875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A800-69FE-448B-8994-356F88D7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B6E6-BB1C-46A9-A04B-6A8D0D29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73DE2-37F2-4E95-9CFC-0103198AF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A992A-A562-4435-844B-5C86CD6C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A20F3-B7D4-4B13-9704-C6F73952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A979-CB94-457C-910E-C151A81B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4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BB15-9537-4521-B81A-729EE556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4ED34-5EF2-4123-8723-AF089AC95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3D517-CA02-45C3-950B-E9903928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82FD1-9650-454F-94EF-9941FC59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1DE90-BFC8-4286-8B9F-0E370E7E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785FF-D623-4BB1-9188-AB9B9A57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03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7CB2-FE19-4045-9AC1-120D1F53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0A848-2299-4974-B1CF-84EE31E54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D5A68-DE35-4559-A92C-6916C560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D33D9-ED33-4FB3-BFDB-AC7BC65F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0A34-95BB-43B3-AEC1-EA78971B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1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6CF10-E21C-4BED-A744-40EB55FEE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93D8B-0F7B-4639-9AFF-D755F45A8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0C9DF-91C8-4975-832D-934461B9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33EA-B396-4D04-B81F-83EB657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47BA7-46FA-404A-926A-3FD9E8F9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9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8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317293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1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4918299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46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33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6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 rot="21600000">
            <a:off x="433857" y="-1147016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48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4AF846-C3D9-422A-8011-4E5436DC47E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C06F1-E142-4E6E-A649-F75C234BC3D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349D86-E551-4D2E-92F5-C41BEAABD56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21057-3CAA-4A83-959C-DA84CF7BF30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9" r:id="rId5"/>
    <p:sldLayoutId id="2147483658" r:id="rId6"/>
    <p:sldLayoutId id="2147483655" r:id="rId7"/>
    <p:sldLayoutId id="2147483654" r:id="rId8"/>
    <p:sldLayoutId id="2147483652" r:id="rId9"/>
    <p:sldLayoutId id="2147483653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61" r:id="rId19"/>
    <p:sldLayoutId id="2147483660" r:id="rId20"/>
    <p:sldLayoutId id="2147483656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B95DC-9D70-46DA-98E7-0E293C98FF0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C15B65-3C4B-48F3-B578-620464F779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A4961-3B04-4958-9B98-372D5B2C7E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5A9EE0-7470-43DA-ABFC-172844F671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5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6C216-6480-4327-93E3-C4512F1E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52C4E-8DD6-4A63-80AA-133FC82DE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26E9B-B5F3-4AF2-B241-303322DF1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C788-EA2F-4FE5-8968-E981367E2A1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2F7D-5C8E-4FDA-A449-51DE348DF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9B86-483A-45E2-AF85-62A64BA61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8C61-9892-4F68-AD5D-0CEDB52676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E1393-443B-4E4E-BF45-EB6BC28150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5BCA6E-3A1F-46DB-B4F9-3E8AF1A6455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FB2BD1-BEE9-45C3-8927-C92BECF2B4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E5E56-8F05-4DAE-A876-04589964D9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45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slide" Target="slide2.xml"/><Relationship Id="rId10" Type="http://schemas.microsoft.com/office/2007/relationships/hdphoto" Target="../media/hdphoto4.wdp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10.wdp"/><Relationship Id="rId3" Type="http://schemas.openxmlformats.org/officeDocument/2006/relationships/slide" Target="slide8.xml"/><Relationship Id="rId7" Type="http://schemas.microsoft.com/office/2007/relationships/hdphoto" Target="../media/hdphoto8.wdp"/><Relationship Id="rId12" Type="http://schemas.openxmlformats.org/officeDocument/2006/relationships/image" Target="../media/image48.png"/><Relationship Id="rId17" Type="http://schemas.openxmlformats.org/officeDocument/2006/relationships/image" Target="../media/image51.png"/><Relationship Id="rId2" Type="http://schemas.openxmlformats.org/officeDocument/2006/relationships/image" Target="../media/image42.jp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microsoft.com/office/2007/relationships/hdphoto" Target="../media/hdphoto7.wdp"/><Relationship Id="rId15" Type="http://schemas.microsoft.com/office/2007/relationships/hdphoto" Target="../media/hdphoto11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9.wdp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14.wdp"/><Relationship Id="rId18" Type="http://schemas.microsoft.com/office/2007/relationships/hdphoto" Target="../media/hdphoto10.wdp"/><Relationship Id="rId26" Type="http://schemas.microsoft.com/office/2007/relationships/hdphoto" Target="../media/hdphoto15.wdp"/><Relationship Id="rId3" Type="http://schemas.openxmlformats.org/officeDocument/2006/relationships/image" Target="../media/image42.jpg"/><Relationship Id="rId21" Type="http://schemas.openxmlformats.org/officeDocument/2006/relationships/slide" Target="slide6.xml"/><Relationship Id="rId7" Type="http://schemas.microsoft.com/office/2007/relationships/hdphoto" Target="../media/hdphoto9.wdp"/><Relationship Id="rId12" Type="http://schemas.openxmlformats.org/officeDocument/2006/relationships/image" Target="../media/image54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20" Type="http://schemas.openxmlformats.org/officeDocument/2006/relationships/image" Target="../media/image47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11" Type="http://schemas.microsoft.com/office/2007/relationships/hdphoto" Target="../media/hdphoto13.wdp"/><Relationship Id="rId24" Type="http://schemas.openxmlformats.org/officeDocument/2006/relationships/slide" Target="slide8.xml"/><Relationship Id="rId5" Type="http://schemas.microsoft.com/office/2007/relationships/hdphoto" Target="../media/hdphoto8.wdp"/><Relationship Id="rId15" Type="http://schemas.openxmlformats.org/officeDocument/2006/relationships/image" Target="../media/image55.png"/><Relationship Id="rId23" Type="http://schemas.microsoft.com/office/2007/relationships/hdphoto" Target="../media/hdphoto11.wdp"/><Relationship Id="rId28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slide" Target="slide7.xml"/><Relationship Id="rId4" Type="http://schemas.openxmlformats.org/officeDocument/2006/relationships/image" Target="../media/image44.png"/><Relationship Id="rId9" Type="http://schemas.microsoft.com/office/2007/relationships/hdphoto" Target="../media/hdphoto12.wdp"/><Relationship Id="rId14" Type="http://schemas.openxmlformats.org/officeDocument/2006/relationships/slide" Target="slide4.xml"/><Relationship Id="rId22" Type="http://schemas.openxmlformats.org/officeDocument/2006/relationships/image" Target="../media/image49.png"/><Relationship Id="rId27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61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microsoft.com/office/2007/relationships/hdphoto" Target="../media/hdphoto15.wdp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9.wdp"/><Relationship Id="rId11" Type="http://schemas.openxmlformats.org/officeDocument/2006/relationships/image" Target="../media/image56.png"/><Relationship Id="rId5" Type="http://schemas.openxmlformats.org/officeDocument/2006/relationships/image" Target="../media/image45.png"/><Relationship Id="rId10" Type="http://schemas.openxmlformats.org/officeDocument/2006/relationships/slide" Target="slide3.xml"/><Relationship Id="rId4" Type="http://schemas.microsoft.com/office/2007/relationships/hdphoto" Target="../media/hdphoto8.wdp"/><Relationship Id="rId9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slide" Target="slide5.xml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openxmlformats.org/officeDocument/2006/relationships/image" Target="../media/image6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9.wdp"/><Relationship Id="rId11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microsoft.com/office/2007/relationships/hdphoto" Target="../media/hdphoto10.wdp"/><Relationship Id="rId10" Type="http://schemas.openxmlformats.org/officeDocument/2006/relationships/image" Target="../media/image56.png"/><Relationship Id="rId4" Type="http://schemas.microsoft.com/office/2007/relationships/hdphoto" Target="../media/hdphoto8.wdp"/><Relationship Id="rId9" Type="http://schemas.openxmlformats.org/officeDocument/2006/relationships/slide" Target="slide3.xml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slide" Target="slide6.xml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openxmlformats.org/officeDocument/2006/relationships/image" Target="../media/image6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9.wdp"/><Relationship Id="rId11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microsoft.com/office/2007/relationships/hdphoto" Target="../media/hdphoto11.wdp"/><Relationship Id="rId10" Type="http://schemas.openxmlformats.org/officeDocument/2006/relationships/image" Target="../media/image56.png"/><Relationship Id="rId4" Type="http://schemas.microsoft.com/office/2007/relationships/hdphoto" Target="../media/hdphoto8.wdp"/><Relationship Id="rId9" Type="http://schemas.openxmlformats.org/officeDocument/2006/relationships/slide" Target="slide3.xml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slide" Target="slide7.xml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openxmlformats.org/officeDocument/2006/relationships/image" Target="../media/image6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9.wdp"/><Relationship Id="rId11" Type="http://schemas.microsoft.com/office/2007/relationships/hdphoto" Target="../media/hdphoto15.wdp"/><Relationship Id="rId5" Type="http://schemas.openxmlformats.org/officeDocument/2006/relationships/image" Target="../media/image45.png"/><Relationship Id="rId10" Type="http://schemas.openxmlformats.org/officeDocument/2006/relationships/image" Target="../media/image56.png"/><Relationship Id="rId4" Type="http://schemas.microsoft.com/office/2007/relationships/hdphoto" Target="../media/hdphoto8.wdp"/><Relationship Id="rId9" Type="http://schemas.openxmlformats.org/officeDocument/2006/relationships/slide" Target="slide3.xml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16.wdp"/><Relationship Id="rId3" Type="http://schemas.microsoft.com/office/2007/relationships/media" Target="../media/media3.mp3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71.png"/><Relationship Id="rId4" Type="http://schemas.openxmlformats.org/officeDocument/2006/relationships/audio" Target="../media/media3.mp3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05" y="1509612"/>
            <a:ext cx="1170385" cy="98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" b="98160" l="125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4102" y="3278742"/>
            <a:ext cx="1456193" cy="11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64" y="1284633"/>
            <a:ext cx="1294840" cy="11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2536537" y="3429000"/>
            <a:ext cx="800100" cy="5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3028950" y="3027047"/>
            <a:ext cx="800100" cy="5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 rot="1541070">
            <a:off x="4497767" y="2054972"/>
            <a:ext cx="324333" cy="3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 rot="1541070">
            <a:off x="4753774" y="1811070"/>
            <a:ext cx="324333" cy="3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 rot="1541070">
            <a:off x="5556457" y="2542776"/>
            <a:ext cx="324333" cy="3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 rot="1541070" flipH="1">
            <a:off x="4746028" y="404092"/>
            <a:ext cx="287096" cy="34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72603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Picture 19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78" y="4465539"/>
            <a:ext cx="1415712" cy="6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u-Ech-Con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686050" y="102092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4A3B1F6C-7E6D-4934-A0E4-A71DD4D3E4AA}"/>
              </a:ext>
            </a:extLst>
          </p:cNvPr>
          <p:cNvSpPr txBox="1"/>
          <p:nvPr/>
        </p:nvSpPr>
        <p:spPr>
          <a:xfrm>
            <a:off x="849541" y="461301"/>
            <a:ext cx="4556456" cy="13923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lnSpc>
                <a:spcPct val="120000"/>
              </a:lnSpc>
            </a:pPr>
            <a:endParaRPr 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3" name="组合 24">
            <a:extLst>
              <a:ext uri="{FF2B5EF4-FFF2-40B4-BE49-F238E27FC236}">
                <a16:creationId xmlns:a16="http://schemas.microsoft.com/office/drawing/2014/main" id="{BA480BC3-83A3-4AC6-86E0-018EFA48B093}"/>
              </a:ext>
            </a:extLst>
          </p:cNvPr>
          <p:cNvGrpSpPr/>
          <p:nvPr/>
        </p:nvGrpSpPr>
        <p:grpSpPr>
          <a:xfrm>
            <a:off x="209614" y="674399"/>
            <a:ext cx="576064" cy="519979"/>
            <a:chOff x="5847680" y="1619467"/>
            <a:chExt cx="581207" cy="525217"/>
          </a:xfrm>
        </p:grpSpPr>
        <p:sp>
          <p:nvSpPr>
            <p:cNvPr id="4" name="椭圆 26">
              <a:extLst>
                <a:ext uri="{FF2B5EF4-FFF2-40B4-BE49-F238E27FC236}">
                  <a16:creationId xmlns:a16="http://schemas.microsoft.com/office/drawing/2014/main" id="{F8E64397-AF85-4475-9FD0-057F8BD49370}"/>
                </a:ext>
              </a:extLst>
            </p:cNvPr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5" name="文本框 27">
              <a:extLst>
                <a:ext uri="{FF2B5EF4-FFF2-40B4-BE49-F238E27FC236}">
                  <a16:creationId xmlns:a16="http://schemas.microsoft.com/office/drawing/2014/main" id="{6A253FCA-2260-460A-9600-6B007463707E}"/>
                </a:ext>
              </a:extLst>
            </p:cNvPr>
            <p:cNvSpPr txBox="1"/>
            <p:nvPr/>
          </p:nvSpPr>
          <p:spPr>
            <a:xfrm>
              <a:off x="5847680" y="1619467"/>
              <a:ext cx="581207" cy="48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rPr>
                <a:t>4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12333-F1FF-40E9-937B-FC9D751D4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97" y="0"/>
            <a:ext cx="3160958" cy="22524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095A9-7D0E-421F-A344-D3BD43D1A1EC}"/>
              </a:ext>
            </a:extLst>
          </p:cNvPr>
          <p:cNvCxnSpPr/>
          <p:nvPr/>
        </p:nvCxnSpPr>
        <p:spPr>
          <a:xfrm>
            <a:off x="1115616" y="915566"/>
            <a:ext cx="3240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D4A534-F2E6-49B6-9727-88E902D6EEB2}"/>
              </a:ext>
            </a:extLst>
          </p:cNvPr>
          <p:cNvCxnSpPr>
            <a:cxnSpLocks/>
          </p:cNvCxnSpPr>
          <p:nvPr/>
        </p:nvCxnSpPr>
        <p:spPr>
          <a:xfrm>
            <a:off x="971600" y="141962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74C8C-62EB-4627-9418-ACCBCCB5DEBF}"/>
              </a:ext>
            </a:extLst>
          </p:cNvPr>
          <p:cNvCxnSpPr>
            <a:cxnSpLocks/>
          </p:cNvCxnSpPr>
          <p:nvPr/>
        </p:nvCxnSpPr>
        <p:spPr>
          <a:xfrm>
            <a:off x="4572000" y="915566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21">
            <a:extLst>
              <a:ext uri="{FF2B5EF4-FFF2-40B4-BE49-F238E27FC236}">
                <a16:creationId xmlns:a16="http://schemas.microsoft.com/office/drawing/2014/main" id="{C937DA74-58FD-4514-AB09-4C5C7899538B}"/>
              </a:ext>
            </a:extLst>
          </p:cNvPr>
          <p:cNvSpPr txBox="1"/>
          <p:nvPr/>
        </p:nvSpPr>
        <p:spPr>
          <a:xfrm>
            <a:off x="3708685" y="1853670"/>
            <a:ext cx="1440160" cy="504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21">
            <a:extLst>
              <a:ext uri="{FF2B5EF4-FFF2-40B4-BE49-F238E27FC236}">
                <a16:creationId xmlns:a16="http://schemas.microsoft.com/office/drawing/2014/main" id="{3A1A9EF3-5273-48AE-A8F8-AAB028AA44E3}"/>
              </a:ext>
            </a:extLst>
          </p:cNvPr>
          <p:cNvSpPr txBox="1"/>
          <p:nvPr/>
        </p:nvSpPr>
        <p:spPr>
          <a:xfrm>
            <a:off x="2555776" y="2479016"/>
            <a:ext cx="4556456" cy="504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421">
            <a:extLst>
              <a:ext uri="{FF2B5EF4-FFF2-40B4-BE49-F238E27FC236}">
                <a16:creationId xmlns:a16="http://schemas.microsoft.com/office/drawing/2014/main" id="{D8799A96-FEA3-46A4-BB27-25A621242D07}"/>
              </a:ext>
            </a:extLst>
          </p:cNvPr>
          <p:cNvSpPr txBox="1"/>
          <p:nvPr/>
        </p:nvSpPr>
        <p:spPr>
          <a:xfrm>
            <a:off x="3152524" y="2997912"/>
            <a:ext cx="2998308" cy="504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6 = 30 (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 Box 421">
            <a:extLst>
              <a:ext uri="{FF2B5EF4-FFF2-40B4-BE49-F238E27FC236}">
                <a16:creationId xmlns:a16="http://schemas.microsoft.com/office/drawing/2014/main" id="{A9AB2C58-0CEB-4B99-9EF9-1548374217A1}"/>
              </a:ext>
            </a:extLst>
          </p:cNvPr>
          <p:cNvSpPr txBox="1"/>
          <p:nvPr/>
        </p:nvSpPr>
        <p:spPr>
          <a:xfrm>
            <a:off x="4651678" y="3608411"/>
            <a:ext cx="2998308" cy="5040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8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4A3B1F6C-7E6D-4934-A0E4-A71DD4D3E4AA}"/>
              </a:ext>
            </a:extLst>
          </p:cNvPr>
          <p:cNvSpPr txBox="1"/>
          <p:nvPr/>
        </p:nvSpPr>
        <p:spPr>
          <a:xfrm>
            <a:off x="849540" y="461301"/>
            <a:ext cx="5522660" cy="13811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4">
            <a:extLst>
              <a:ext uri="{FF2B5EF4-FFF2-40B4-BE49-F238E27FC236}">
                <a16:creationId xmlns:a16="http://schemas.microsoft.com/office/drawing/2014/main" id="{BA480BC3-83A3-4AC6-86E0-018EFA48B093}"/>
              </a:ext>
            </a:extLst>
          </p:cNvPr>
          <p:cNvGrpSpPr/>
          <p:nvPr/>
        </p:nvGrpSpPr>
        <p:grpSpPr>
          <a:xfrm>
            <a:off x="209614" y="674398"/>
            <a:ext cx="576064" cy="584775"/>
            <a:chOff x="5847680" y="1619467"/>
            <a:chExt cx="581207" cy="590666"/>
          </a:xfrm>
        </p:grpSpPr>
        <p:sp>
          <p:nvSpPr>
            <p:cNvPr id="4" name="椭圆 26">
              <a:extLst>
                <a:ext uri="{FF2B5EF4-FFF2-40B4-BE49-F238E27FC236}">
                  <a16:creationId xmlns:a16="http://schemas.microsoft.com/office/drawing/2014/main" id="{F8E64397-AF85-4475-9FD0-057F8BD49370}"/>
                </a:ext>
              </a:extLst>
            </p:cNvPr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27">
              <a:extLst>
                <a:ext uri="{FF2B5EF4-FFF2-40B4-BE49-F238E27FC236}">
                  <a16:creationId xmlns:a16="http://schemas.microsoft.com/office/drawing/2014/main" id="{6A253FCA-2260-460A-9600-6B007463707E}"/>
                </a:ext>
              </a:extLst>
            </p:cNvPr>
            <p:cNvSpPr txBox="1"/>
            <p:nvPr/>
          </p:nvSpPr>
          <p:spPr>
            <a:xfrm>
              <a:off x="5847680" y="1619467"/>
              <a:ext cx="581207" cy="59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Source Han Sans CN Medium" panose="020B0600000000000000" pitchFamily="34" charset="-122"/>
                  <a:cs typeface="Arial" panose="020B0604020202020204" pitchFamily="34" charset="0"/>
                </a:rPr>
                <a:t>4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E095A9-7D0E-421F-A344-D3BD43D1A1EC}"/>
              </a:ext>
            </a:extLst>
          </p:cNvPr>
          <p:cNvCxnSpPr>
            <a:cxnSpLocks/>
          </p:cNvCxnSpPr>
          <p:nvPr/>
        </p:nvCxnSpPr>
        <p:spPr>
          <a:xfrm>
            <a:off x="971600" y="915566"/>
            <a:ext cx="38884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D4A534-F2E6-49B6-9727-88E902D6EEB2}"/>
              </a:ext>
            </a:extLst>
          </p:cNvPr>
          <p:cNvCxnSpPr>
            <a:cxnSpLocks/>
          </p:cNvCxnSpPr>
          <p:nvPr/>
        </p:nvCxnSpPr>
        <p:spPr>
          <a:xfrm>
            <a:off x="1043608" y="1419622"/>
            <a:ext cx="15841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4311EB9-B28A-4292-BDAF-C411EBB32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29" y="48736"/>
            <a:ext cx="2881029" cy="20432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9F1186-CC2A-45ED-B6D6-A366AC6CA9BE}"/>
              </a:ext>
            </a:extLst>
          </p:cNvPr>
          <p:cNvSpPr txBox="1"/>
          <p:nvPr/>
        </p:nvSpPr>
        <p:spPr>
          <a:xfrm>
            <a:off x="1187624" y="2071367"/>
            <a:ext cx="6624736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30 : 5 = ..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cam)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..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44CD2-073B-4A00-B9BC-337A2203DB2A}"/>
              </a:ext>
            </a:extLst>
          </p:cNvPr>
          <p:cNvSpPr txBox="1"/>
          <p:nvPr/>
        </p:nvSpPr>
        <p:spPr>
          <a:xfrm>
            <a:off x="4000128" y="3370280"/>
            <a:ext cx="576064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057EFD-EE73-44DB-BD41-75F94AB1A3A4}"/>
              </a:ext>
            </a:extLst>
          </p:cNvPr>
          <p:cNvSpPr txBox="1"/>
          <p:nvPr/>
        </p:nvSpPr>
        <p:spPr>
          <a:xfrm>
            <a:off x="5004048" y="4019446"/>
            <a:ext cx="576064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000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4A3B1F6C-7E6D-4934-A0E4-A71DD4D3E4AA}"/>
              </a:ext>
            </a:extLst>
          </p:cNvPr>
          <p:cNvSpPr txBox="1"/>
          <p:nvPr/>
        </p:nvSpPr>
        <p:spPr>
          <a:xfrm>
            <a:off x="1043608" y="196567"/>
            <a:ext cx="5522660" cy="494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组合 24">
            <a:extLst>
              <a:ext uri="{FF2B5EF4-FFF2-40B4-BE49-F238E27FC236}">
                <a16:creationId xmlns:a16="http://schemas.microsoft.com/office/drawing/2014/main" id="{BA480BC3-83A3-4AC6-86E0-018EFA48B093}"/>
              </a:ext>
            </a:extLst>
          </p:cNvPr>
          <p:cNvGrpSpPr/>
          <p:nvPr/>
        </p:nvGrpSpPr>
        <p:grpSpPr>
          <a:xfrm>
            <a:off x="506464" y="196567"/>
            <a:ext cx="576064" cy="584775"/>
            <a:chOff x="5847680" y="1619467"/>
            <a:chExt cx="581207" cy="590666"/>
          </a:xfrm>
        </p:grpSpPr>
        <p:sp>
          <p:nvSpPr>
            <p:cNvPr id="4" name="椭圆 26">
              <a:extLst>
                <a:ext uri="{FF2B5EF4-FFF2-40B4-BE49-F238E27FC236}">
                  <a16:creationId xmlns:a16="http://schemas.microsoft.com/office/drawing/2014/main" id="{F8E64397-AF85-4475-9FD0-057F8BD49370}"/>
                </a:ext>
              </a:extLst>
            </p:cNvPr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27">
              <a:extLst>
                <a:ext uri="{FF2B5EF4-FFF2-40B4-BE49-F238E27FC236}">
                  <a16:creationId xmlns:a16="http://schemas.microsoft.com/office/drawing/2014/main" id="{6A253FCA-2260-460A-9600-6B007463707E}"/>
                </a:ext>
              </a:extLst>
            </p:cNvPr>
            <p:cNvSpPr txBox="1"/>
            <p:nvPr/>
          </p:nvSpPr>
          <p:spPr>
            <a:xfrm>
              <a:off x="5847680" y="1619467"/>
              <a:ext cx="581207" cy="59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Source Han Sans CN Medium" panose="020B0600000000000000" pitchFamily="34" charset="-122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65A0F3-EF47-4D70-B7B5-C6573E9C8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85162"/>
            <a:ext cx="2228911" cy="1350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158E5C-2F17-448C-A638-3E3D99399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57767"/>
            <a:ext cx="2228911" cy="1350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BD363-7757-4E39-BFE3-58B8A16DB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62" y="3682910"/>
            <a:ext cx="2228911" cy="1350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D5221E-C7EE-42D6-B870-5177670FE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15566"/>
            <a:ext cx="2678486" cy="9871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D96E61-8E05-44DF-AF3E-77B540F67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39602"/>
            <a:ext cx="2678561" cy="9871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422687-60B2-4E00-A4FF-7A12B9D2D1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4758"/>
            <a:ext cx="2678486" cy="98715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27A2C2-8FF9-401B-8D93-4BE279893A5D}"/>
              </a:ext>
            </a:extLst>
          </p:cNvPr>
          <p:cNvCxnSpPr>
            <a:stCxn id="8" idx="3"/>
          </p:cNvCxnSpPr>
          <p:nvPr/>
        </p:nvCxnSpPr>
        <p:spPr>
          <a:xfrm>
            <a:off x="3704567" y="1460590"/>
            <a:ext cx="1803537" cy="2767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548152-2D04-4920-BD53-EED507D084D2}"/>
              </a:ext>
            </a:extLst>
          </p:cNvPr>
          <p:cNvCxnSpPr>
            <a:cxnSpLocks/>
          </p:cNvCxnSpPr>
          <p:nvPr/>
        </p:nvCxnSpPr>
        <p:spPr>
          <a:xfrm>
            <a:off x="3695073" y="2761829"/>
            <a:ext cx="1753856" cy="119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3CAA97-3CBA-4738-97DF-7AFD0B6F3431}"/>
              </a:ext>
            </a:extLst>
          </p:cNvPr>
          <p:cNvCxnSpPr>
            <a:cxnSpLocks/>
          </p:cNvCxnSpPr>
          <p:nvPr/>
        </p:nvCxnSpPr>
        <p:spPr>
          <a:xfrm flipV="1">
            <a:off x="3652653" y="1456250"/>
            <a:ext cx="1796276" cy="2871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39725"/>
            <a:ext cx="4754880" cy="270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1626624" y="2681734"/>
            <a:ext cx="1235717" cy="358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3699565"/>
            <a:ext cx="3129992" cy="14439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224197" y="3922367"/>
            <a:ext cx="431594" cy="3287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644908" y="3960068"/>
            <a:ext cx="431594" cy="3287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2792603" y="3757968"/>
            <a:ext cx="431594" cy="3287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596E5-DC37-4195-BEE5-0EA163B414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6247633" y="2534049"/>
            <a:ext cx="431594" cy="3287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CF55C7-EAFA-4AFE-9045-88B19D7F5B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7668344" y="2571750"/>
            <a:ext cx="431594" cy="3287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F2022-171C-4261-B1FF-338FCCD7A9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5816039" y="2369650"/>
            <a:ext cx="431594" cy="328799"/>
          </a:xfrm>
          <a:prstGeom prst="rect">
            <a:avLst/>
          </a:prstGeom>
        </p:spPr>
      </p:pic>
      <p:pic>
        <p:nvPicPr>
          <p:cNvPr id="42" name="Picture 41">
            <a:hlinkClick r:id="rId3" action="ppaction://hlinksldjump"/>
            <a:extLst>
              <a:ext uri="{FF2B5EF4-FFF2-40B4-BE49-F238E27FC236}">
                <a16:creationId xmlns:a16="http://schemas.microsoft.com/office/drawing/2014/main" id="{23A2D1D3-2D86-4BE8-B9A0-41ECD9C371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3224197" y="2029394"/>
            <a:ext cx="1235717" cy="358304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  <a:extLst>
              <a:ext uri="{FF2B5EF4-FFF2-40B4-BE49-F238E27FC236}">
                <a16:creationId xmlns:a16="http://schemas.microsoft.com/office/drawing/2014/main" id="{CF68CFFA-D8C4-46F0-9849-0067DA1ED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5227713" y="1749995"/>
            <a:ext cx="1235717" cy="358304"/>
          </a:xfrm>
          <a:prstGeom prst="rect">
            <a:avLst/>
          </a:prstGeom>
        </p:spPr>
      </p:pic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427CE4C8-5905-4DB8-8D5D-F5EF1248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3624988" y="2843450"/>
            <a:ext cx="1235717" cy="358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F2D94C-865F-4D2F-AEFF-4B65E8B97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1900" y="508768"/>
            <a:ext cx="1057337" cy="12677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7BB1E7-EB73-474E-A83F-B8C00D57F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8775" y="1223147"/>
            <a:ext cx="1173225" cy="1130339"/>
          </a:xfrm>
          <a:prstGeom prst="rect">
            <a:avLst/>
          </a:prstGeom>
        </p:spPr>
      </p:pic>
      <p:pic>
        <p:nvPicPr>
          <p:cNvPr id="47" name="Picture 6" descr="School Frog Clip Art - School Frog Image">
            <a:extLst>
              <a:ext uri="{FF2B5EF4-FFF2-40B4-BE49-F238E27FC236}">
                <a16:creationId xmlns:a16="http://schemas.microsoft.com/office/drawing/2014/main" id="{94EB05D6-1DC2-43F6-A9A0-E4D1A9A5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62" y="1561434"/>
            <a:ext cx="820523" cy="13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Frog On Lily Pad Clipart - Frogs At School Clip Art - Png Download  (#5585823) - PinClipart">
            <a:extLst>
              <a:ext uri="{FF2B5EF4-FFF2-40B4-BE49-F238E27FC236}">
                <a16:creationId xmlns:a16="http://schemas.microsoft.com/office/drawing/2014/main" id="{CD364513-5B61-4180-8DDC-6FBAB083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75" y="2781627"/>
            <a:ext cx="850198" cy="15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lip art - Clip Art Library">
            <a:extLst>
              <a:ext uri="{FF2B5EF4-FFF2-40B4-BE49-F238E27FC236}">
                <a16:creationId xmlns:a16="http://schemas.microsoft.com/office/drawing/2014/main" id="{CB7672EB-FFF5-4B65-B61B-9CD12F9A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25" y="2849844"/>
            <a:ext cx="669930" cy="15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9F3AA8-D5F3-4CFC-AF8B-0CCD6DA7BD5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9943" y="2106265"/>
            <a:ext cx="7201524" cy="28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3699565"/>
            <a:ext cx="3129992" cy="14439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224197" y="3922367"/>
            <a:ext cx="431594" cy="328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7F77E-6061-4B4D-A8FB-0B702AA900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86" y="2675531"/>
            <a:ext cx="1420051" cy="477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3EFAD6-A208-4F62-8F1C-D3545DC09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221916" y="2424051"/>
            <a:ext cx="1420051" cy="477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B0996E-428D-4E17-ADA5-44BDA14A0E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83" y="2100262"/>
            <a:ext cx="1481818" cy="942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A68233-DC9C-4A5A-B290-0FADAA9121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56" y="2268990"/>
            <a:ext cx="1093284" cy="6957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62D138-CD7F-4A2C-966F-EF9873A7B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14" y="2232992"/>
            <a:ext cx="1753086" cy="58982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EFC82C0-DE8A-4F9A-AB6E-5C1A9244D5D3}"/>
              </a:ext>
            </a:extLst>
          </p:cNvPr>
          <p:cNvSpPr/>
          <p:nvPr/>
        </p:nvSpPr>
        <p:spPr>
          <a:xfrm>
            <a:off x="969963" y="1471612"/>
            <a:ext cx="342900" cy="22850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F1B655-0448-4ADA-B812-4D9D9A554AA0}"/>
              </a:ext>
            </a:extLst>
          </p:cNvPr>
          <p:cNvSpPr/>
          <p:nvPr/>
        </p:nvSpPr>
        <p:spPr>
          <a:xfrm>
            <a:off x="3369804" y="1203795"/>
            <a:ext cx="342900" cy="22850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00C2F8-96EF-4503-AE51-C2D012CEA958}"/>
              </a:ext>
            </a:extLst>
          </p:cNvPr>
          <p:cNvSpPr/>
          <p:nvPr/>
        </p:nvSpPr>
        <p:spPr>
          <a:xfrm>
            <a:off x="5428124" y="1133277"/>
            <a:ext cx="342900" cy="22850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9A04CB-A83E-4C99-80BA-86778F57CCFA}"/>
              </a:ext>
            </a:extLst>
          </p:cNvPr>
          <p:cNvSpPr/>
          <p:nvPr/>
        </p:nvSpPr>
        <p:spPr>
          <a:xfrm>
            <a:off x="7959850" y="1959098"/>
            <a:ext cx="342900" cy="22850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32" name="Picture 10" descr="clip art - Clip Art Library">
            <a:hlinkClick r:id="rId14" action="ppaction://hlinksldjump"/>
            <a:extLst>
              <a:ext uri="{FF2B5EF4-FFF2-40B4-BE49-F238E27FC236}">
                <a16:creationId xmlns:a16="http://schemas.microsoft.com/office/drawing/2014/main" id="{4D92C027-5C53-4264-A9C6-0C9D9872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8" y="1746843"/>
            <a:ext cx="399336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chool Frog Clip Art - School Frog Image">
            <a:hlinkClick r:id="rId16" action="ppaction://hlinksldjump"/>
            <a:extLst>
              <a:ext uri="{FF2B5EF4-FFF2-40B4-BE49-F238E27FC236}">
                <a16:creationId xmlns:a16="http://schemas.microsoft.com/office/drawing/2014/main" id="{85C9E891-0D64-4BC0-A9FF-6EC2DCC8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88" y="1247531"/>
            <a:ext cx="820523" cy="13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rId19" action="ppaction://hlinksldjump"/>
            <a:extLst>
              <a:ext uri="{FF2B5EF4-FFF2-40B4-BE49-F238E27FC236}">
                <a16:creationId xmlns:a16="http://schemas.microsoft.com/office/drawing/2014/main" id="{D53C52FD-0B12-4C11-9F38-6F77CA63B5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86431" y="1259371"/>
            <a:ext cx="1408985" cy="1357482"/>
          </a:xfrm>
          <a:prstGeom prst="rect">
            <a:avLst/>
          </a:prstGeom>
        </p:spPr>
      </p:pic>
      <p:pic>
        <p:nvPicPr>
          <p:cNvPr id="38" name="Picture 8" descr="Frog On Lily Pad Clipart - Frogs At School Clip Art - Png Download  (#5585823) - PinClipart">
            <a:hlinkClick r:id="rId21" action="ppaction://hlinksldjump"/>
            <a:extLst>
              <a:ext uri="{FF2B5EF4-FFF2-40B4-BE49-F238E27FC236}">
                <a16:creationId xmlns:a16="http://schemas.microsoft.com/office/drawing/2014/main" id="{5BEBE32B-3DF5-4C6C-A1C8-A799AAEC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99" y="1473198"/>
            <a:ext cx="850198" cy="15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ute frog smiling. Kawaii style frog drawing. Baby frog looking curious.  Funny minimalistic cartoon character. Isolated on white background. Vector  Stock Vector Image &amp;amp; Art - Alamy">
            <a:hlinkClick r:id="rId24" action="ppaction://hlinksldjump"/>
            <a:extLst>
              <a:ext uri="{FF2B5EF4-FFF2-40B4-BE49-F238E27FC236}">
                <a16:creationId xmlns:a16="http://schemas.microsoft.com/office/drawing/2014/main" id="{849A0B19-AC15-444C-882C-8010C1A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88" y="3850588"/>
            <a:ext cx="1420300" cy="14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B465C4-3757-4CBA-890E-3EE67E5FD99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1" y="867165"/>
            <a:ext cx="599761" cy="6096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A6CA344-E600-4396-ABB8-7A9637AC5FA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3" y="632316"/>
            <a:ext cx="612710" cy="6096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6D9899-34BF-414D-B6A7-83D2FC6A9BD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50" y="701961"/>
            <a:ext cx="612710" cy="6096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73DA24-9B2E-4C6B-AFEE-3B780988DA4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71" y="666991"/>
            <a:ext cx="612710" cy="6096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423978-0D64-4ED8-8832-EE1A2799B6F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5" y="1978248"/>
            <a:ext cx="371365" cy="10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3699565"/>
            <a:ext cx="3129992" cy="14439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224197" y="3922367"/>
            <a:ext cx="431594" cy="3287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366503" y="2964648"/>
            <a:ext cx="1420051" cy="477774"/>
          </a:xfrm>
          <a:prstGeom prst="rect">
            <a:avLst/>
          </a:prstGeom>
        </p:spPr>
      </p:pic>
      <p:pic>
        <p:nvPicPr>
          <p:cNvPr id="30" name="Picture 10" descr="clip art - Clip Art Library">
            <a:extLst>
              <a:ext uri="{FF2B5EF4-FFF2-40B4-BE49-F238E27FC236}">
                <a16:creationId xmlns:a16="http://schemas.microsoft.com/office/drawing/2014/main" id="{372DE126-37DC-4B7E-8991-2798FE9B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01569"/>
            <a:ext cx="637741" cy="14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10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29" y="3920499"/>
            <a:ext cx="1390455" cy="14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6444208" y="373878"/>
            <a:ext cx="2123568" cy="2855382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4041770" y="275467"/>
            <a:ext cx="3030221" cy="914400"/>
          </a:xfrm>
          <a:prstGeom prst="wedgeEllipseCallout">
            <a:avLst>
              <a:gd name="adj1" fmla="val 33926"/>
              <a:gd name="adj2" fmla="val 7648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 = 16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5183345E-861A-42CE-AE38-DB2335AB391F}"/>
              </a:ext>
            </a:extLst>
          </p:cNvPr>
          <p:cNvSpPr/>
          <p:nvPr/>
        </p:nvSpPr>
        <p:spPr>
          <a:xfrm>
            <a:off x="2573262" y="1373718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2 = 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2573262" y="1373718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2 = 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454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3699565"/>
            <a:ext cx="3129992" cy="14439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224197" y="3922367"/>
            <a:ext cx="431594" cy="3287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366503" y="2964648"/>
            <a:ext cx="1420051" cy="477774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29" y="3920499"/>
            <a:ext cx="1390455" cy="14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6444208" y="373878"/>
            <a:ext cx="2123568" cy="2855382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4041770" y="275467"/>
            <a:ext cx="3030221" cy="914400"/>
          </a:xfrm>
          <a:prstGeom prst="wedgeEllipseCallout">
            <a:avLst>
              <a:gd name="adj1" fmla="val 33926"/>
              <a:gd name="adj2" fmla="val 7648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5183345E-861A-42CE-AE38-DB2335AB391F}"/>
              </a:ext>
            </a:extLst>
          </p:cNvPr>
          <p:cNvSpPr/>
          <p:nvPr/>
        </p:nvSpPr>
        <p:spPr>
          <a:xfrm>
            <a:off x="2573262" y="1373718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: 2 =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2573262" y="1373718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: 2 =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19" y="1908682"/>
            <a:ext cx="820523" cy="13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3699565"/>
            <a:ext cx="3129992" cy="14439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224197" y="3922367"/>
            <a:ext cx="431594" cy="3287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366503" y="2964648"/>
            <a:ext cx="1420051" cy="477774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29" y="3920499"/>
            <a:ext cx="1390455" cy="14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6444208" y="373878"/>
            <a:ext cx="2123568" cy="2855382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4041770" y="275467"/>
            <a:ext cx="3030221" cy="914400"/>
          </a:xfrm>
          <a:prstGeom prst="wedgeEllipseCallout">
            <a:avLst>
              <a:gd name="adj1" fmla="val 33926"/>
              <a:gd name="adj2" fmla="val 7648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9 = 5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5183345E-861A-42CE-AE38-DB2335AB391F}"/>
              </a:ext>
            </a:extLst>
          </p:cNvPr>
          <p:cNvSpPr/>
          <p:nvPr/>
        </p:nvSpPr>
        <p:spPr>
          <a:xfrm>
            <a:off x="2573262" y="1373718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5 =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2573262" y="1369090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: 5 =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71890"/>
            <a:ext cx="1022906" cy="18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3699565"/>
            <a:ext cx="3129992" cy="14439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224197" y="3922367"/>
            <a:ext cx="431594" cy="3287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366503" y="2964648"/>
            <a:ext cx="1420051" cy="477774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30" y="3937219"/>
            <a:ext cx="1374354" cy="14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6444208" y="373878"/>
            <a:ext cx="2123568" cy="2855382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4420184" y="123478"/>
            <a:ext cx="3030221" cy="914400"/>
          </a:xfrm>
          <a:prstGeom prst="wedgeEllipseCallout">
            <a:avLst>
              <a:gd name="adj1" fmla="val 33926"/>
              <a:gd name="adj2" fmla="val 7648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: 3</a:t>
            </a:r>
            <a:r>
              <a:rPr kumimoji="0" lang="en-US" sz="27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7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5183345E-861A-42CE-AE38-DB2335AB391F}"/>
              </a:ext>
            </a:extLst>
          </p:cNvPr>
          <p:cNvSpPr/>
          <p:nvPr/>
        </p:nvSpPr>
        <p:spPr>
          <a:xfrm>
            <a:off x="2573262" y="1373718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: 7 =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2573262" y="1373718"/>
            <a:ext cx="3030221" cy="9144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: 7 =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885E05A5-99C9-49C2-97DB-18D03E2696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0569" y="1893009"/>
            <a:ext cx="1408985" cy="13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444" flipH="1">
            <a:off x="2447217" y="3531045"/>
            <a:ext cx="4578985" cy="1711960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2045"/>
            <a:ext cx="1496060" cy="1481455"/>
          </a:xfrm>
          <a:prstGeom prst="rect">
            <a:avLst/>
          </a:prstGeom>
        </p:spPr>
      </p:pic>
      <p:sp>
        <p:nvSpPr>
          <p:cNvPr id="50" name="圆角矩形 1"/>
          <p:cNvSpPr/>
          <p:nvPr/>
        </p:nvSpPr>
        <p:spPr>
          <a:xfrm>
            <a:off x="1496060" y="416669"/>
            <a:ext cx="6012180" cy="4724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20465" y="1151627"/>
            <a:ext cx="1563370" cy="749300"/>
            <a:chOff x="5677" y="2419"/>
            <a:chExt cx="2462" cy="1180"/>
          </a:xfrm>
        </p:grpSpPr>
        <p:grpSp>
          <p:nvGrpSpPr>
            <p:cNvPr id="28" name="Group 27"/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24" name="Pentagon 23"/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Pentagon 24"/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s 25"/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5" name="Picture 114"/>
              <p:cNvPicPr/>
              <p:nvPr/>
            </p:nvPicPr>
            <p:blipFill>
              <a:blip r:embed="rId5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" name="Picture 1" descr="Picture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1C13A5-7DE2-41C7-A077-C7F06F5682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9536"/>
          <a:stretch/>
        </p:blipFill>
        <p:spPr>
          <a:xfrm>
            <a:off x="1331640" y="2098286"/>
            <a:ext cx="6011177" cy="749932"/>
          </a:xfrm>
          <a:prstGeom prst="rect">
            <a:avLst/>
          </a:prstGeom>
        </p:spPr>
      </p:pic>
      <p:sp>
        <p:nvSpPr>
          <p:cNvPr id="14" name="圆角矩形 1">
            <a:extLst>
              <a:ext uri="{FF2B5EF4-FFF2-40B4-BE49-F238E27FC236}">
                <a16:creationId xmlns:a16="http://schemas.microsoft.com/office/drawing/2014/main" id="{1D4D2A3C-801B-4D06-B198-6B1D1B42AC56}"/>
              </a:ext>
            </a:extLst>
          </p:cNvPr>
          <p:cNvSpPr/>
          <p:nvPr/>
        </p:nvSpPr>
        <p:spPr>
          <a:xfrm>
            <a:off x="1490500" y="3110736"/>
            <a:ext cx="6012180" cy="4724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3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8B8D42-C017-4C24-809E-1192E1EB5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96375"/>
            <a:ext cx="5622705" cy="40066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0D2813-00E5-488A-9B0E-E32C9F4D7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46777"/>
            <a:ext cx="480721" cy="446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38BB9-AEED-474B-8466-C547E9025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01869" cy="672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00161-91FF-4128-97BA-99EBA089C9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31087"/>
            <a:ext cx="1489022" cy="4528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9445F4-5DF0-407E-A00F-1F5522A0F4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0146"/>
            <a:ext cx="7076651" cy="31956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F92411-5D6C-49AF-8639-DFE0B5583817}"/>
              </a:ext>
            </a:extLst>
          </p:cNvPr>
          <p:cNvCxnSpPr/>
          <p:nvPr/>
        </p:nvCxnSpPr>
        <p:spPr>
          <a:xfrm>
            <a:off x="5436096" y="619706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194FBB-C674-4E92-8C87-877C408D0185}"/>
              </a:ext>
            </a:extLst>
          </p:cNvPr>
          <p:cNvSpPr txBox="1"/>
          <p:nvPr/>
        </p:nvSpPr>
        <p:spPr>
          <a:xfrm>
            <a:off x="1036715" y="1525647"/>
            <a:ext cx="6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iny" panose="02000903060500060000" pitchFamily="2" charset="0"/>
              </a:rPr>
              <a:t>x</a:t>
            </a:r>
          </a:p>
        </p:txBody>
      </p:sp>
      <p:pic>
        <p:nvPicPr>
          <p:cNvPr id="36" name="Am-thanh-dung-sai-chen-vao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5D1C5B2D-4030-4A4D-9CAF-C0A0AD2CD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6592" y="1604247"/>
            <a:ext cx="609600" cy="609600"/>
          </a:xfrm>
          <a:prstGeom prst="rect">
            <a:avLst/>
          </a:prstGeom>
        </p:spPr>
      </p:pic>
      <p:pic>
        <p:nvPicPr>
          <p:cNvPr id="38" name="Âm Thanh Trả Lời Sai Mp3 (Nhạc Chuông) - Tải Về Máy Miễn Phí">
            <a:hlinkClick r:id="" action="ppaction://media"/>
            <a:extLst>
              <a:ext uri="{FF2B5EF4-FFF2-40B4-BE49-F238E27FC236}">
                <a16:creationId xmlns:a16="http://schemas.microsoft.com/office/drawing/2014/main" id="{066888CB-5086-4571-ADF3-ABD2434D9F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19955" y="3363838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2EDD3-05A7-4451-9D84-75E1480E7C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67" b="95667" l="5399" r="95215">
                        <a14:foregroundMark x1="10061" y1="63667" x2="10061" y2="72833"/>
                        <a14:foregroundMark x1="6748" y1="60833" x2="6012" y2="72833"/>
                        <a14:foregroundMark x1="10061" y1="50833" x2="12761" y2="76500"/>
                        <a14:foregroundMark x1="5399" y1="70000" x2="8098" y2="80167"/>
                        <a14:foregroundMark x1="34479" y1="86667" x2="41227" y2="95833"/>
                        <a14:foregroundMark x1="31656" y1="87500" x2="34479" y2="91167"/>
                        <a14:foregroundMark x1="80368" y1="21333" x2="86503" y2="34333"/>
                        <a14:foregroundMark x1="71656" y1="10333" x2="77669" y2="20500"/>
                        <a14:foregroundMark x1="73006" y1="4000" x2="78405" y2="15000"/>
                        <a14:foregroundMark x1="73620" y1="4833" x2="79755" y2="17667"/>
                        <a14:foregroundMark x1="81104" y1="9500" x2="90552" y2="25000"/>
                        <a14:foregroundMark x1="87853" y1="7667" x2="91166" y2="22333"/>
                        <a14:foregroundMark x1="87117" y1="7667" x2="91902" y2="26000"/>
                        <a14:foregroundMark x1="81104" y1="7667" x2="86503" y2="21333"/>
                        <a14:foregroundMark x1="84417" y1="7667" x2="88466" y2="18667"/>
                        <a14:foregroundMark x1="84417" y1="5833" x2="87117" y2="20500"/>
                        <a14:foregroundMark x1="82454" y1="11333" x2="87117" y2="29667"/>
                        <a14:foregroundMark x1="92515" y1="26833" x2="95215" y2="26833"/>
                        <a14:foregroundMark x1="79018" y1="26833" x2="85153" y2="38833"/>
                        <a14:foregroundMark x1="74356" y1="26000" x2="80368" y2="41667"/>
                        <a14:foregroundMark x1="77055" y1="30500" x2="83067" y2="41667"/>
                        <a14:foregroundMark x1="74356" y1="7667" x2="81718" y2="23167"/>
                        <a14:foregroundMark x1="73620" y1="2167" x2="77669" y2="15000"/>
                        <a14:foregroundMark x1="85767" y1="4000" x2="85767" y2="14000"/>
                        <a14:foregroundMark x1="6748" y1="72833" x2="8712" y2="83000"/>
                        <a14:foregroundMark x1="6748" y1="66333" x2="9448" y2="76500"/>
                        <a14:foregroundMark x1="33742" y1="42500" x2="54724" y2="55333"/>
                        <a14:foregroundMark x1="54724" y1="44333" x2="62822" y2="53500"/>
                        <a14:foregroundMark x1="67485" y1="45333" x2="67485" y2="4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5" y="544051"/>
            <a:ext cx="1002031" cy="73769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CDE30D9-9B23-4908-832A-03B3E69CE618}"/>
              </a:ext>
            </a:extLst>
          </p:cNvPr>
          <p:cNvSpPr txBox="1"/>
          <p:nvPr/>
        </p:nvSpPr>
        <p:spPr>
          <a:xfrm>
            <a:off x="6012160" y="616978"/>
            <a:ext cx="6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iny" panose="02000903060500060000" pitchFamily="2" charset="0"/>
              </a:rPr>
              <a:t>x</a:t>
            </a:r>
          </a:p>
        </p:txBody>
      </p:sp>
      <p:pic>
        <p:nvPicPr>
          <p:cNvPr id="41" name="Âm Thanh Trả Lời Sai Mp3 (Nhạc Chuông) - Tải Về Máy Miễn Phí">
            <a:hlinkClick r:id="" action="ppaction://media"/>
            <a:extLst>
              <a:ext uri="{FF2B5EF4-FFF2-40B4-BE49-F238E27FC236}">
                <a16:creationId xmlns:a16="http://schemas.microsoft.com/office/drawing/2014/main" id="{CD409C74-4E08-433A-AD87-6A938D4DF6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24528" y="1932434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14D5A91-DF52-4BC7-89D0-F59D33490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28" y="1909047"/>
            <a:ext cx="480721" cy="446030"/>
          </a:xfrm>
          <a:prstGeom prst="rect">
            <a:avLst/>
          </a:prstGeom>
        </p:spPr>
      </p:pic>
      <p:pic>
        <p:nvPicPr>
          <p:cNvPr id="43" name="Am-thanh-dung-sai-chen-vao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74E57E59-1E66-4BDF-A653-EB1C6287A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51792" y="2126933"/>
            <a:ext cx="609600" cy="6096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A2C4720-C6A5-4236-8ECC-DD38A20B205E}"/>
              </a:ext>
            </a:extLst>
          </p:cNvPr>
          <p:cNvSpPr txBox="1"/>
          <p:nvPr/>
        </p:nvSpPr>
        <p:spPr>
          <a:xfrm>
            <a:off x="6148891" y="2431733"/>
            <a:ext cx="6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iny" panose="02000903060500060000" pitchFamily="2" charset="0"/>
              </a:rPr>
              <a:t>x</a:t>
            </a:r>
          </a:p>
        </p:txBody>
      </p:sp>
      <p:pic>
        <p:nvPicPr>
          <p:cNvPr id="45" name="Âm Thanh Trả Lời Sai Mp3 (Nhạc Chuông) - Tải Về Máy Miễn Phí">
            <a:hlinkClick r:id="" action="ppaction://media"/>
            <a:extLst>
              <a:ext uri="{FF2B5EF4-FFF2-40B4-BE49-F238E27FC236}">
                <a16:creationId xmlns:a16="http://schemas.microsoft.com/office/drawing/2014/main" id="{79853D16-1850-48EF-A412-93C1F50FE7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17544" y="3088960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AA220A-238F-4E57-B8F4-CD59F7928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10" y="2500502"/>
            <a:ext cx="480721" cy="446030"/>
          </a:xfrm>
          <a:prstGeom prst="rect">
            <a:avLst/>
          </a:prstGeom>
        </p:spPr>
      </p:pic>
      <p:pic>
        <p:nvPicPr>
          <p:cNvPr id="47" name="Am-thanh-dung-sai-chen-vao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5C966523-CA50-40B3-9D54-33493C7CE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6592" y="2677582"/>
            <a:ext cx="609600" cy="609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7683EBE-E3DF-493E-85DE-03C1E9D576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27" y="3170745"/>
            <a:ext cx="480721" cy="446030"/>
          </a:xfrm>
          <a:prstGeom prst="rect">
            <a:avLst/>
          </a:prstGeom>
        </p:spPr>
      </p:pic>
      <p:pic>
        <p:nvPicPr>
          <p:cNvPr id="50" name="Am-thanh-dung-sai-chen-vao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9E0205AE-1B06-45C7-93F4-3DF8B017F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4191923"/>
            <a:ext cx="609600" cy="6096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7466AE5-4582-4097-833F-A20002BDA90E}"/>
              </a:ext>
            </a:extLst>
          </p:cNvPr>
          <p:cNvSpPr txBox="1"/>
          <p:nvPr/>
        </p:nvSpPr>
        <p:spPr>
          <a:xfrm>
            <a:off x="1554273" y="3088960"/>
            <a:ext cx="6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iny" panose="02000903060500060000" pitchFamily="2" charset="0"/>
              </a:rPr>
              <a:t>x</a:t>
            </a:r>
          </a:p>
        </p:txBody>
      </p:sp>
      <p:pic>
        <p:nvPicPr>
          <p:cNvPr id="52" name="Âm Thanh Trả Lời Sai Mp3 (Nhạc Chuông) - Tải Về Máy Miễn Phí">
            <a:hlinkClick r:id="" action="ppaction://media"/>
            <a:extLst>
              <a:ext uri="{FF2B5EF4-FFF2-40B4-BE49-F238E27FC236}">
                <a16:creationId xmlns:a16="http://schemas.microsoft.com/office/drawing/2014/main" id="{FD447448-9F8D-4B45-86FD-8CC7DF26D6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085256" y="4307297"/>
            <a:ext cx="609600" cy="609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097C54-808E-4062-AF8C-24C7AC00D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44" y="4307297"/>
            <a:ext cx="480721" cy="446030"/>
          </a:xfrm>
          <a:prstGeom prst="rect">
            <a:avLst/>
          </a:prstGeom>
        </p:spPr>
      </p:pic>
      <p:pic>
        <p:nvPicPr>
          <p:cNvPr id="57" name="Am-thanh-dung-sai-chen-vao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20B600B4-8AF0-4432-89EA-BFD31A9F7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77217" y="5641517"/>
            <a:ext cx="609600" cy="609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9DE7C4E-39FE-42BC-A68F-ACDA3C2CD7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69" y="4335821"/>
            <a:ext cx="480721" cy="446030"/>
          </a:xfrm>
          <a:prstGeom prst="rect">
            <a:avLst/>
          </a:prstGeom>
        </p:spPr>
      </p:pic>
      <p:pic>
        <p:nvPicPr>
          <p:cNvPr id="59" name="Am-thanh-dung-sai-chen-vao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8EF840C9-C959-46A3-B498-644843D85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6985" y="6031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9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2253 L 0.32552 -0.00957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52 -0.00957 L 0.32621 0.35463 " pathEditMode="relative" rAng="0" ptsTypes="AA">
                                      <p:cBhvr>
                                        <p:cTn id="43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1 0.35463 L 0.32378 0.71451 " pathEditMode="relative" rAng="0" ptsTypes="AA">
                                      <p:cBhvr>
                                        <p:cTn id="75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7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8 0.71451 L 0.63871 0.71451 " pathEditMode="relative" rAng="0" ptsTypes="AA">
                                      <p:cBhvr>
                                        <p:cTn id="93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35" grpId="0"/>
      <p:bldP spid="40" grpId="0"/>
      <p:bldP spid="44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  <p:tag name="INKNOELEADERBOARD" val="19581077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197</Words>
  <Application>Microsoft Macintosh PowerPoint</Application>
  <PresentationFormat>On-screen Show (16:9)</PresentationFormat>
  <Paragraphs>42</Paragraphs>
  <Slides>13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Coiny</vt:lpstr>
      <vt:lpstr>Times New Roman</vt:lpstr>
      <vt:lpstr>Office 主题​​</vt:lpstr>
      <vt:lpstr>3_Office Theme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Le Thi Ngoc Quy</cp:lastModifiedBy>
  <cp:revision>29</cp:revision>
  <dcterms:created xsi:type="dcterms:W3CDTF">2015-09-25T00:55:00Z</dcterms:created>
  <dcterms:modified xsi:type="dcterms:W3CDTF">2023-06-14T06:43:18Z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786B4533ED5648DD92DC83B117ED105E</vt:lpwstr>
  </property>
  <property fmtid="{D5CDD505-2E9C-101B-9397-08002B2CF9AE}" pid="3" name="KSOProductBuildVer">
    <vt:lpwstr>1033-11.2.0.10351</vt:lpwstr>
  </property>
</Properties>
</file>